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63" r:id="rId4"/>
    <p:sldId id="264" r:id="rId5"/>
    <p:sldId id="265" r:id="rId6"/>
    <p:sldId id="2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111"/>
    <a:srgbClr val="3366FF"/>
    <a:srgbClr val="FDFCE9"/>
    <a:srgbClr val="FFFFFF"/>
    <a:srgbClr val="FF99FF"/>
    <a:srgbClr val="16FE4D"/>
    <a:srgbClr val="C94363"/>
    <a:srgbClr val="6699FF"/>
    <a:srgbClr val="000000"/>
    <a:srgbClr val="F6EB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6374" autoAdjust="0"/>
  </p:normalViewPr>
  <p:slideViewPr>
    <p:cSldViewPr>
      <p:cViewPr varScale="1">
        <p:scale>
          <a:sx n="110" d="100"/>
          <a:sy n="110" d="100"/>
        </p:scale>
        <p:origin x="55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280-4B4C-B7F6-7F6A5F619E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8280-4B4C-B7F6-7F6A5F619E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280-4B4C-B7F6-7F6A5F619EB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E753FE-5C25-46A6-AA66-0A42E865D260}" type="CATEGORYNAME">
                      <a:rPr lang="en-US" smtClean="0"/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058055087812155"/>
                      <c:h val="0.13832760866076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280-4B4C-B7F6-7F6A5F619EBD}"/>
                </c:ext>
              </c:extLst>
            </c:dLbl>
            <c:dLbl>
              <c:idx val="1"/>
              <c:layout>
                <c:manualLayout>
                  <c:x val="0.150979763039502"/>
                  <c:y val="-0.226023690268982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195EB94-972E-4903-83E9-F4CD151DFFD8}" type="CATEGORYNAME">
                      <a:rPr lang="en-US" smtClean="0"/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50183727525872"/>
                      <c:h val="0.128529314644051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280-4B4C-B7F6-7F6A5F619EBD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AD4F558-2411-4A93-9984-25FC9545148C}" type="CATEGORYNAME">
                      <a:rPr lang="en-US" smtClean="0">
                        <a:solidFill>
                          <a:srgbClr val="FF99FF"/>
                        </a:solidFill>
                      </a:rPr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49514158378046"/>
                      <c:h val="0.148125902677480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80-4B4C-B7F6-7F6A5F619EBD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Shakira</c:v>
                </c:pt>
                <c:pt idx="1">
                  <c:v>McFly</c:v>
                </c:pt>
                <c:pt idx="2">
                  <c:v>Pink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3"/>
                <c:pt idx="0">
                  <c:v>55</c:v>
                </c:pt>
                <c:pt idx="1">
                  <c:v>10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80-4B4C-B7F6-7F6A5F619EBD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6.72083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20-05-16T10:47:44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7716">
    <iact:property name="dataType"/>
    <iact:actionData xml:id="d0">
      <inkml:trace xmlns:inkml="http://www.w3.org/2003/InkML" xml:id="stk0" contextRef="#ctx0" brushRef="#br0">17764 9348 0,'0'-22'104,"22"0"-85,1 22-13,-1-45 9,22 1-5,-22 0 5,22-23 1,-21 45-9,21 0 10,-22 22-10,0-22 9,0 0 1,0 22-10,1 0 9,-23 0-8,44 0 8,-22 0 0,0 0-7,23 0 6,-23 44-7,22 0 8,0 23 0,1-1-8,-23-21 8,0-1 0,0-22-8,0 0 8,0-22-7,-22 44 6,22-44 1,-22 0-6,45 0 4,-23 0-6,0 0 9,22 0-1,1 0-9,-1-22 10,22-22-10,-21 22 9,21-45 1,1 45-10,-23-22 9,0 22-8,1-45 8,21 45 0,-44-22-8,45 22 8,-45 0 0,0-1-8,0 23 33,0 0-18,-22 23-7,22 21-7,0-22 6,-22 0 1,23 45-7,-23-67 6,22 22-7,-22-22 10,22 22-3,-22 0-8,0-22 10,22 0-2,0 0-7,-22 0 9,22 22-10,-22-22 9,23 0 1,-1 0-10,22 0 9,-22-22-8,22 0 8,23 0 0,-23-22-8,0-23 8,45 23-8,-45-1 8,1 23 0,-1-22-8,-22 44 8,0-22-7,-22 22 6,22 0 33,1 0-31,-23 0-2,0 22-7,22 22 10,0 1-4,-22-23-6,22 44 9,0-21-9,0-23 7,-22 22 2,22 0-10,1-22 17,-23-22 8,22 0-8,-22 0-16,22 0 8,0 0 0,-22 0-8,22-22 8,23-22-7,-23 22 6,44-45 1,-22 23-7,1 22 6,-23-45 1,22 67-7,0-22 6,-21-22-7,-23 44 9,22 0-2,-22 0-7,22 0 32,-22 0-23,22 22-10,0 0 9,-22 23-8,22-23 8,0 0 0,-22 22-8,23-22 8,-23-22-8,22 45 8,-22-45 0,0 22-8,22-22 8,-22 22 0,22-22-8,-22 0 17,22 0-10,23 0 10,-23 0-10,22 0-7,-22 0 9,0-22-2,45-22-7,-45 21 9,22 1-10,-22 0 9,0 22 2,-22 0-12,23 0 60,-23 0-52,22 0 2,0 44-8,-22-44 8,22 45-8,0-23 8,-22-22 0,22 22-7,-22-22 6,0 22-6,23-22 6,-1 22 1,-22 0 8</inkml:trace>
    </iact:actionData>
  </iact:action>
  <iact:action type="add" startTime="74652">
    <iact:property name="dataType"/>
    <iact:actionData xml:id="d1">
      <inkml:trace xmlns:inkml="http://www.w3.org/2003/InkML" xml:id="stk1" contextRef="#ctx0" brushRef="#br0">15926 9060 0,'0'0'56,"0"0"-46,44 0 4,0 0-6,23 0 8,-1 0 0,23 0-8,-45 0 8,45 0-5,-45 0 2,45 22 3,-1 0-6,-43-22 4,21 23 2,-22-23-7,67 0 6,-89 0-7,23 0 9,-23 0-2,0 0-6,0 0 7,0 0-9,-22 0 9,22 0 1,0 0-10,-22 0 9,23 0-8,21 0 8,-44 0 0,22 0-8,-22 0 8,22 0-8</inkml:trace>
    </iact:actionData>
  </iact:action>
  <iact:action type="add" startTime="76444">
    <iact:property name="dataType"/>
    <iact:actionData xml:id="d2">
      <inkml:trace xmlns:inkml="http://www.w3.org/2003/InkML" xml:id="stk2" contextRef="#ctx0" brushRef="#br0">21951 9127 0,'22'0'138,"0"0"-121,22 0-4,0 0-5,23 0 8,21-23 0,1 1-8,-22 22 9,-23-22-10,22 22 9,1 0 0,-1-22-8,-22 22 8,1 0-8,21 0 10,1 0-4,-23 0-6,45 0 11,-1 0-14,-21 0 11,-1 0 2,0 0-11,1 0 8,-1 0-7,1 0 8,-23 0 0,23 0-8,21 22 8,-44-22 0,1 22-8,-1-22 8,23 22-8,-1 1 8,45-23 0,-45 0-8,1 0 8,21 0-7,1 0 6,44 0 1,-67 0-7,23 0 6,-23 0-7,-21 0 9,-1 0-2,22 0-7,1 0 9,-23 0-10,0 0 9,1 0 1,-23 0-10,44 0 9,-21 0 1,-23 0-10,0 0 9,44 0-8,-44 0 8,1 0 0,-23 0-8,22 0 8,0 0-8,0 0 8,-22 0 0,22 0-8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55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5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BE1E2C5-2A6A-41E8-A16B-CC89A17C897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93173-CD02-4DBB-90EB-8A72C4270D2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194B5-5203-478E-9954-73FD5F36C706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194B5-5203-478E-9954-73FD5F36C706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49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194B5-5203-478E-9954-73FD5F36C706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5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194B5-5203-478E-9954-73FD5F36C706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658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194B5-5203-478E-9954-73FD5F36C706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85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B2384-20DD-49EC-A1F3-7977BC519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D438A-4B0C-4CC6-BBDE-D24C3A4A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28070-85DA-455D-8274-AC3F4508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03AD4-E8BC-4658-B482-C2D18ACE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2714F-64D3-4D4A-8891-E48950DB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13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61FA9-BF3E-4E89-A632-E7D6FE06C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F2871-1A35-4B15-B602-4E4678A0A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E9D98-5A39-44E3-B5BC-8675C028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4EBE2-1746-4DA2-96DB-E089445C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607C9-DB30-4848-B037-33C50728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1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525F58-AF9A-4E66-AEE7-9C2955C17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1406C-177A-4943-892F-284A4EEF7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BFBAC-6A8B-4B54-A3D7-40BD84EB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07333-F95E-4657-A913-9126E100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DBBD4-EBE7-41A3-B082-0B5FB04C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9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8D0A7-CF36-4A31-BBFF-6C217A7F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1DC2D-48D0-4909-A101-E10EB88E4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A7925-37C7-484A-BEAC-B58F2F45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4019A-BC5C-4438-863C-481B624B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CD40F-4FF9-41B3-99C1-BEE65939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4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1CC9-7A45-48EA-9AC7-250F3FF1D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19FC5-3918-4133-94AE-E8EEA9A20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4B54D-4838-4929-8F88-D00919DA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8C300-2EF4-48DD-B587-4834F6D87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F9B1B-7F0C-44DF-A861-8854FE80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6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3E38-4FAF-4AEC-8BD8-B0E7A977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DA2AF-C042-47CF-ACE8-6C24FB5C5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BB2A2-4B92-41CB-9216-76FF8CE55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B849E-5F41-40E8-B9EA-6E1E56E0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79784-ECF2-4103-8A73-74C89D0C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58597-50DB-477F-9AF7-E756FA6C0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5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158C-925A-402A-B624-22A548A9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B7E29-33D7-42C0-A645-95C0966D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07A67-B5C0-4319-9427-D8FDD3C4E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FFAAA-82F9-4315-BFCD-A02B2D06A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7C8F7-BF52-4CF3-A3C9-06CB0DE2E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42969-57F9-44E8-9108-0F8839D2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85860-3675-409E-812B-CC984093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651BE6-D3E2-43AE-B623-E584AC98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25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4758F-47FF-45D5-BC21-C0AB1635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DFC56-C850-4529-ACBD-C319B9A7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2A232-897A-4B8A-90AF-FB4F766B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82F53-333F-4CB2-87D3-DBF06735A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55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3CC65-4FD8-4FDD-8A9E-9200452C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2685A-8AA7-41AD-BC40-82EFC462F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D58E0-58D2-4FB2-AB60-D57CE935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0A3D2-7EDA-4EC1-8230-6F2A95F02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326BA-784D-4009-8430-0D2DCBC1D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1FAA2-ED39-45E1-9534-96100C7EE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10F59-7335-4EF0-B975-58E967239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5879A-305E-4B52-873E-13A827E0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376EB-A5DF-4AC7-AC69-4EC00291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7A697-703F-4DDC-B063-1AD72A970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A500C-44C6-498B-8EBD-B1373F17F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D6533-E60A-443D-A444-CC740D5C5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88426-BD7A-47AC-B88B-934BE186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F6883-0ABD-4AC0-923E-1E54ED319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D3EBF-0145-4A8E-8C15-58C8299E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5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BA3A7A-A797-44CA-AFAF-59987548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F49C4-7445-44E9-B8A2-1880FD094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56786-7388-4CCB-8BC6-0927DD61A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8E227-4B78-4148-9ABC-F9C2A65EC725}" type="datetimeFigureOut">
              <a:rPr lang="en-US" smtClean="0"/>
              <a:t>17.05.20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0E051-6220-4927-81C5-934CE4B86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8C3B8-499A-4137-ACAE-B848BCA67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9BC00-6998-4802-B1A1-DF9B3C683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63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5.wmf"/><Relationship Id="rId3" Type="http://schemas.microsoft.com/office/2007/relationships/media" Target="../media/media2.m4a"/><Relationship Id="rId7" Type="http://schemas.openxmlformats.org/officeDocument/2006/relationships/slideLayout" Target="../slideLayouts/slideLayout4.xml"/><Relationship Id="rId12" Type="http://schemas.openxmlformats.org/officeDocument/2006/relationships/oleObject" Target="../embeddings/oleObject1.bin"/><Relationship Id="rId17" Type="http://schemas.microsoft.com/office/2007/relationships/hdphoto" Target="../media/hdphoto3.wdp"/><Relationship Id="rId2" Type="http://schemas.openxmlformats.org/officeDocument/2006/relationships/tags" Target="../tags/tag1.xml"/><Relationship Id="rId16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6" Type="http://schemas.openxmlformats.org/officeDocument/2006/relationships/audio" Target="../media/media3.m4a"/><Relationship Id="rId11" Type="http://schemas.openxmlformats.org/officeDocument/2006/relationships/image" Target="../media/image7.png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media2.m4a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12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.wmf"/><Relationship Id="rId4" Type="http://schemas.openxmlformats.org/officeDocument/2006/relationships/audio" Target="../media/media4.m4a"/><Relationship Id="rId9" Type="http://schemas.openxmlformats.org/officeDocument/2006/relationships/oleObject" Target="../embeddings/oleObject2.bin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0.png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12" Type="http://schemas.microsoft.com/office/2011/relationships/inkAction" Target="../ink/inkAction1.xml"/><Relationship Id="rId2" Type="http://schemas.openxmlformats.org/officeDocument/2006/relationships/tags" Target="../tags/tag3.xml"/><Relationship Id="rId16" Type="http://schemas.microsoft.com/office/2007/relationships/hdphoto" Target="../media/hdphoto3.wdp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9.png"/><Relationship Id="rId10" Type="http://schemas.openxmlformats.org/officeDocument/2006/relationships/image" Target="../media/image10.wmf"/><Relationship Id="rId4" Type="http://schemas.openxmlformats.org/officeDocument/2006/relationships/audio" Target="../media/media5.m4a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image" Target="../media/image6.png"/><Relationship Id="rId12" Type="http://schemas.openxmlformats.org/officeDocument/2006/relationships/chart" Target="../charts/chart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15" Type="http://schemas.microsoft.com/office/2007/relationships/hdphoto" Target="../media/hdphoto3.wdp"/><Relationship Id="rId10" Type="http://schemas.openxmlformats.org/officeDocument/2006/relationships/image" Target="../media/image5.wmf"/><Relationship Id="rId4" Type="http://schemas.openxmlformats.org/officeDocument/2006/relationships/audio" Target="../media/media6.m4a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media7.m4a"/><Relationship Id="rId7" Type="http://schemas.microsoft.com/office/2007/relationships/hdphoto" Target="../media/hdphoto2.wdp"/><Relationship Id="rId12" Type="http://schemas.openxmlformats.org/officeDocument/2006/relationships/image" Target="../media/image11.wmf"/><Relationship Id="rId2" Type="http://schemas.microsoft.com/office/2007/relationships/media" Target="../media/media7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6.bin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4.png"/><Relationship Id="rId10" Type="http://schemas.openxmlformats.org/officeDocument/2006/relationships/image" Target="../media/image5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5.bin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360" y="1916832"/>
            <a:ext cx="5274481" cy="1106970"/>
          </a:xfr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 b="1" dirty="0"/>
              <a:t>4</a:t>
            </a:r>
            <a:r>
              <a:rPr lang="en-US" sz="3200" b="1" baseline="30000" dirty="0"/>
              <a:t>th</a:t>
            </a:r>
            <a:r>
              <a:rPr lang="en-US" sz="3200" b="1" dirty="0"/>
              <a:t> grade “Discover English 1”</a:t>
            </a:r>
          </a:p>
          <a:p>
            <a:pPr algn="l">
              <a:lnSpc>
                <a:spcPct val="90000"/>
              </a:lnSpc>
            </a:pPr>
            <a:r>
              <a:rPr lang="en-US" sz="3200" b="1" dirty="0"/>
              <a:t>Unit 7</a:t>
            </a:r>
            <a:endParaRPr lang="sr-Latn-R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07392A-278F-4F30-81D3-17AA5B2A0D91}"/>
              </a:ext>
            </a:extLst>
          </p:cNvPr>
          <p:cNvSpPr txBox="1"/>
          <p:nvPr/>
        </p:nvSpPr>
        <p:spPr>
          <a:xfrm>
            <a:off x="7680176" y="150287"/>
            <a:ext cx="352839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Sonja </a:t>
            </a:r>
            <a:r>
              <a:rPr lang="sr-Latn-RS" sz="2000" b="1" noProof="1"/>
              <a:t>Jovanovi</a:t>
            </a:r>
            <a:r>
              <a:rPr lang="sr-Latn-RS" sz="2000" b="1" dirty="0"/>
              <a:t>ć</a:t>
            </a:r>
            <a:endParaRPr lang="en-US" sz="2000" b="1" dirty="0"/>
          </a:p>
          <a:p>
            <a:r>
              <a:rPr lang="en-US" sz="2000" b="1" dirty="0"/>
              <a:t>        Primary School “</a:t>
            </a:r>
            <a:r>
              <a:rPr lang="sr-Latn-RS" sz="2000" b="1" dirty="0"/>
              <a:t>Č</a:t>
            </a:r>
            <a:r>
              <a:rPr lang="sr-Latn-RS" sz="2000" b="1" noProof="1"/>
              <a:t>egar</a:t>
            </a:r>
            <a:r>
              <a:rPr lang="en-US" sz="2000" b="1" dirty="0"/>
              <a:t>” Ni</a:t>
            </a:r>
            <a:r>
              <a:rPr lang="sr-Latn-RS" sz="2000" b="1" dirty="0"/>
              <a:t>š</a:t>
            </a: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3D4BC-9312-4C33-BFE3-ED652E4CEE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150287"/>
            <a:ext cx="824880" cy="824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88CE9D-980B-4145-83A2-12ACACCB7D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0"/>
            <a:ext cx="663547" cy="82488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78A22BCC-82E2-44D7-9C87-2B84E22487DE}"/>
              </a:ext>
            </a:extLst>
          </p:cNvPr>
          <p:cNvSpPr txBox="1">
            <a:spLocks noChangeArrowheads="1"/>
          </p:cNvSpPr>
          <p:nvPr/>
        </p:nvSpPr>
        <p:spPr>
          <a:xfrm rot="20914938">
            <a:off x="-691355" y="3221688"/>
            <a:ext cx="6745348" cy="10987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none" lIns="72000" tIns="91425" rIns="91425" bIns="91425" rtlCol="0" anchor="ctr" anchorCtr="0">
            <a:spAutoFit/>
            <a:scene3d>
              <a:camera prst="perspectiveLeft" fov="4500000">
                <a:rot lat="0" lon="1200000" rev="0"/>
              </a:camera>
              <a:lightRig rig="morning" dir="t"/>
            </a:scene3d>
            <a:sp3d z="69850"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r>
              <a:rPr lang="en-US" sz="6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111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H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a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p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p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16FE4D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y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 </a:t>
            </a:r>
            <a:r>
              <a:rPr lang="en-US" sz="6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111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B</a:t>
            </a:r>
            <a:r>
              <a:rPr lang="en-US" sz="66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i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r</a:t>
            </a:r>
            <a:r>
              <a:rPr lang="en-US" sz="66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99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t</a:t>
            </a:r>
            <a:r>
              <a:rPr lang="en-US" sz="66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h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d</a:t>
            </a:r>
            <a:r>
              <a:rPr lang="en-US" sz="6600" b="1" spc="50" dirty="0">
                <a:ln w="0"/>
                <a:solidFill>
                  <a:srgbClr val="FF111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a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y</a:t>
            </a:r>
            <a:endParaRPr lang="uk-UA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st="190500" dir="15000000" sy="30000" kx="-1800000" algn="bl" rotWithShape="0">
                  <a:prstClr val="black">
                    <a:alpha val="44000"/>
                  </a:prstClr>
                </a:outerShdw>
                <a:reflection blurRad="292100" stA="55000" endA="50" endPos="96000" dist="101600" dir="5400000" sy="-100000" algn="bl" rotWithShape="0"/>
              </a:effectLst>
              <a:latin typeface="Tahoma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C9D36A0-1410-4984-A9FF-ACE9AD55A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0"/>
    </mc:Choice>
    <mc:Fallback xmlns="">
      <p:transition spd="slow" advTm="27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68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3F8F1B-1AEF-4138-86C2-BF3891B6E7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4" t="-3877" r="-15554" b="3877"/>
          <a:stretch/>
        </p:blipFill>
        <p:spPr>
          <a:xfrm>
            <a:off x="7956000" y="648000"/>
            <a:ext cx="5015880" cy="3153231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13F88B1-B97F-41BE-B0EE-73382CD6E1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785014"/>
              </p:ext>
            </p:extLst>
          </p:nvPr>
        </p:nvGraphicFramePr>
        <p:xfrm>
          <a:off x="-2105" y="2780133"/>
          <a:ext cx="2114676" cy="407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Image" r:id="rId12" imgW="3517200" imgH="7059960" progId="Photoshop.Image.13">
                  <p:embed/>
                </p:oleObj>
              </mc:Choice>
              <mc:Fallback>
                <p:oleObj name="Image" r:id="rId12" imgW="3517200" imgH="7059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2105" y="2780133"/>
                        <a:ext cx="2114676" cy="4077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00A115-082E-4C8D-9218-89C6EA6F9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75408" y="2132856"/>
            <a:ext cx="3529608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ahoma" charset="0"/>
              </a:rPr>
              <a:t>NEW WORDS:</a:t>
            </a:r>
          </a:p>
          <a:p>
            <a:pPr marL="0" indent="0" algn="r">
              <a:buNone/>
            </a:pPr>
            <a:r>
              <a:rPr lang="en-US" b="1" dirty="0"/>
              <a:t>Look for</a:t>
            </a:r>
          </a:p>
          <a:p>
            <a:pPr marL="0" indent="0" algn="r">
              <a:buNone/>
            </a:pPr>
            <a:r>
              <a:rPr lang="en-US" b="1" dirty="0"/>
              <a:t>Card</a:t>
            </a:r>
          </a:p>
          <a:p>
            <a:pPr marL="0" indent="0" algn="r">
              <a:buNone/>
            </a:pPr>
            <a:r>
              <a:rPr lang="en-US" b="1" dirty="0"/>
              <a:t>You’re right! </a:t>
            </a:r>
            <a:endParaRPr lang="sr-Latn-RS" b="1" dirty="0"/>
          </a:p>
          <a:p>
            <a:pPr marL="0" indent="0" algn="r">
              <a:buNone/>
            </a:pPr>
            <a:r>
              <a:rPr lang="en-US" b="1" dirty="0"/>
              <a:t>Remember</a:t>
            </a:r>
          </a:p>
          <a:p>
            <a:pPr marL="0" indent="0" algn="r">
              <a:buNone/>
            </a:pPr>
            <a:r>
              <a:rPr lang="en-US" b="1" dirty="0"/>
              <a:t>How about</a:t>
            </a:r>
          </a:p>
          <a:p>
            <a:pPr marL="0" indent="0" algn="r">
              <a:buNone/>
            </a:pPr>
            <a:r>
              <a:rPr lang="en-US" b="1" dirty="0"/>
              <a:t>That isn’t fair! </a:t>
            </a:r>
            <a:endParaRPr lang="sr-Latn-RS" b="1" dirty="0"/>
          </a:p>
          <a:p>
            <a:pPr marL="0" indent="0" algn="r">
              <a:buNone/>
            </a:pPr>
            <a:r>
              <a:rPr lang="en-US" b="1" dirty="0"/>
              <a:t>That’s a great idea!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056" y="764704"/>
            <a:ext cx="10515600" cy="1025730"/>
          </a:xfrm>
        </p:spPr>
        <p:txBody>
          <a:bodyPr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latin typeface="Tahoma" charset="0"/>
              </a:rPr>
              <a:t>Open your book, p. 64, ex.</a:t>
            </a:r>
            <a:r>
              <a:rPr lang="sr-Latn-RS" sz="2800" dirty="0">
                <a:latin typeface="Tahoma" charset="0"/>
              </a:rPr>
              <a:t> </a:t>
            </a:r>
            <a:r>
              <a:rPr lang="en-US" sz="2800" dirty="0">
                <a:latin typeface="Tahoma" charset="0"/>
              </a:rPr>
              <a:t>1.</a:t>
            </a:r>
            <a:br>
              <a:rPr lang="en-US" sz="2800" dirty="0">
                <a:latin typeface="Tahoma" charset="0"/>
              </a:rPr>
            </a:br>
            <a:r>
              <a:rPr lang="en-US" sz="2800" dirty="0">
                <a:latin typeface="Tahoma" charset="0"/>
              </a:rPr>
              <a:t>Listen carefully</a:t>
            </a:r>
            <a:r>
              <a:rPr lang="sr-Latn-RS" sz="2800" dirty="0">
                <a:latin typeface="Tahoma" charset="0"/>
              </a:rPr>
              <a:t>. </a:t>
            </a:r>
            <a:endParaRPr lang="en-US" sz="2800" dirty="0">
              <a:latin typeface="Tahoma" charset="0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5C6D96E-6B86-410A-823A-A6F03D33DFB0}"/>
              </a:ext>
            </a:extLst>
          </p:cNvPr>
          <p:cNvSpPr txBox="1">
            <a:spLocks/>
          </p:cNvSpPr>
          <p:nvPr/>
        </p:nvSpPr>
        <p:spPr>
          <a:xfrm>
            <a:off x="6022776" y="2132856"/>
            <a:ext cx="489776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latin typeface="Tahoma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sr-Latn-RS" b="1" dirty="0"/>
              <a:t>   </a:t>
            </a:r>
            <a:r>
              <a:rPr lang="en-US" b="1" dirty="0"/>
              <a:t>tra</a:t>
            </a:r>
            <a:r>
              <a:rPr lang="sr-Latn-RS" b="1" dirty="0"/>
              <a:t>ž</a:t>
            </a:r>
            <a:r>
              <a:rPr lang="en-US" b="1" dirty="0"/>
              <a:t>iti</a:t>
            </a:r>
            <a:endParaRPr lang="sr-Latn-RS" b="1" dirty="0"/>
          </a:p>
          <a:p>
            <a:pPr>
              <a:buFont typeface="Calibri" panose="020F0502020204030204" pitchFamily="34" charset="0"/>
              <a:buChar char="–"/>
            </a:pPr>
            <a:r>
              <a:rPr lang="sr-Latn-RS" b="1" dirty="0"/>
              <a:t>   č</a:t>
            </a:r>
            <a:r>
              <a:rPr lang="en-US" b="1" dirty="0"/>
              <a:t>estitka</a:t>
            </a:r>
            <a:endParaRPr lang="sr-Latn-RS" b="1" dirty="0"/>
          </a:p>
          <a:p>
            <a:pPr>
              <a:buFont typeface="Calibri" panose="020F0502020204030204" pitchFamily="34" charset="0"/>
              <a:buChar char="–"/>
            </a:pPr>
            <a:r>
              <a:rPr lang="sr-Latn-RS" b="1" dirty="0"/>
              <a:t>   </a:t>
            </a:r>
            <a:r>
              <a:rPr lang="en-US" b="1" dirty="0"/>
              <a:t>u pravu si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sr-Latn-RS" b="1" dirty="0"/>
              <a:t>   </a:t>
            </a:r>
            <a:r>
              <a:rPr lang="en-US" b="1" dirty="0"/>
              <a:t>pamtiti, se</a:t>
            </a:r>
            <a:r>
              <a:rPr lang="sr-Latn-RS" b="1" dirty="0"/>
              <a:t>ć</a:t>
            </a:r>
            <a:r>
              <a:rPr lang="en-US" b="1" dirty="0"/>
              <a:t>ati se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sr-Latn-RS" b="1" dirty="0"/>
              <a:t>   </a:t>
            </a:r>
            <a:r>
              <a:rPr lang="en-US" b="1" dirty="0"/>
              <a:t>kako bi bilo da 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sr-Latn-RS" b="1" dirty="0"/>
              <a:t>   </a:t>
            </a:r>
            <a:r>
              <a:rPr lang="en-US" b="1" dirty="0"/>
              <a:t>to nije fer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sr-Latn-RS" b="1" dirty="0"/>
              <a:t>   </a:t>
            </a:r>
            <a:r>
              <a:rPr lang="en-US" b="1" dirty="0"/>
              <a:t>to je sjajna ideja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23FE30-C8E8-4934-B1E2-F48D722ACE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592" y="12971"/>
            <a:ext cx="772544" cy="7725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4A609E-FF5B-4163-98F6-DB698B6EA057}"/>
              </a:ext>
            </a:extLst>
          </p:cNvPr>
          <p:cNvSpPr/>
          <p:nvPr/>
        </p:nvSpPr>
        <p:spPr>
          <a:xfrm>
            <a:off x="8256240" y="69687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Sonja </a:t>
            </a:r>
            <a:r>
              <a:rPr lang="sr-Latn-RS" b="1" noProof="1"/>
              <a:t>Jovanovi</a:t>
            </a:r>
            <a:r>
              <a:rPr lang="sr-Latn-RS" b="1" dirty="0"/>
              <a:t>ć</a:t>
            </a:r>
          </a:p>
          <a:p>
            <a:r>
              <a:rPr lang="en-US" b="1" dirty="0"/>
              <a:t>        Primary School “</a:t>
            </a:r>
            <a:r>
              <a:rPr lang="sr-Latn-RS" b="1" dirty="0"/>
              <a:t>Č</a:t>
            </a:r>
            <a:r>
              <a:rPr lang="sr-Latn-RS" b="1" noProof="1"/>
              <a:t>egar</a:t>
            </a:r>
            <a:r>
              <a:rPr lang="en-US" b="1" dirty="0"/>
              <a:t>” Ni</a:t>
            </a:r>
            <a:r>
              <a:rPr lang="sr-Latn-RS" b="1" dirty="0"/>
              <a:t>š</a:t>
            </a:r>
            <a:endParaRPr lang="en-US" b="1" dirty="0"/>
          </a:p>
        </p:txBody>
      </p:sp>
      <p:pic>
        <p:nvPicPr>
          <p:cNvPr id="3" name="Track 31">
            <a:hlinkClick r:id="" action="ppaction://media"/>
            <a:extLst>
              <a:ext uri="{FF2B5EF4-FFF2-40B4-BE49-F238E27FC236}">
                <a16:creationId xmlns:a16="http://schemas.microsoft.com/office/drawing/2014/main" id="{EE6E2451-F514-4812-B850-8B6EBE063D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38056" y="1229520"/>
            <a:ext cx="609600" cy="6096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F52DA14-ADD9-44E7-86B8-DF723CC06E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54307-FF91-43D5-9534-F4ED4F8B001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8561"/>
            <a:ext cx="612640" cy="75614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33865">
        <p14:flythrough hasBounce="1"/>
      </p:transition>
    </mc:Choice>
    <mc:Fallback xmlns="">
      <p:transition spd="slow" advTm="1338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25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0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10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6866" grpId="0"/>
    </p:bldLst>
  </p:timing>
  <p:extLst>
    <p:ext uri="{E180D4A7-C9FB-4DFB-919C-405C955672EB}">
      <p14:showEvtLst xmlns:p14="http://schemas.microsoft.com/office/powerpoint/2010/main">
        <p14:playEvt time="24380" objId="3"/>
        <p14:triggerEvt type="onClick" time="24380" objId="3"/>
        <p14:stopEvt time="104427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68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3B7DFE0-1074-4A98-A523-ECF111D075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015370"/>
              </p:ext>
            </p:extLst>
          </p:nvPr>
        </p:nvGraphicFramePr>
        <p:xfrm>
          <a:off x="1191" y="1562100"/>
          <a:ext cx="2638425" cy="529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Image" r:id="rId9" imgW="3517200" imgH="7059960" progId="Photoshop.Image.13">
                  <p:embed/>
                </p:oleObj>
              </mc:Choice>
              <mc:Fallback>
                <p:oleObj name="Image" r:id="rId9" imgW="3517200" imgH="7059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562100"/>
                        <a:ext cx="2638425" cy="529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923FE30-C8E8-4934-B1E2-F48D722ACE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592" y="12971"/>
            <a:ext cx="772544" cy="7725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DA6A0B-EFDB-44C9-9E56-73926D11DB42}"/>
              </a:ext>
            </a:extLst>
          </p:cNvPr>
          <p:cNvSpPr/>
          <p:nvPr/>
        </p:nvSpPr>
        <p:spPr>
          <a:xfrm>
            <a:off x="1795335" y="836712"/>
            <a:ext cx="532940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ahoma" charset="0"/>
              </a:rPr>
              <a:t>Now let’s do ex. 2 , True</a:t>
            </a:r>
            <a:r>
              <a:rPr lang="sr-Latn-RS" sz="2800" dirty="0">
                <a:latin typeface="Tahoma" charset="0"/>
              </a:rPr>
              <a:t> </a:t>
            </a:r>
            <a:r>
              <a:rPr lang="en-US" sz="2800" dirty="0">
                <a:latin typeface="Tahoma" charset="0"/>
              </a:rPr>
              <a:t>/</a:t>
            </a:r>
            <a:r>
              <a:rPr lang="sr-Latn-RS" sz="2800" dirty="0">
                <a:latin typeface="Tahoma" charset="0"/>
              </a:rPr>
              <a:t> </a:t>
            </a:r>
            <a:r>
              <a:rPr lang="en-US" sz="2800" dirty="0">
                <a:latin typeface="Tahoma" charset="0"/>
              </a:rPr>
              <a:t>False: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00D69F-16A8-402C-B1C3-7C9B704C7418}"/>
              </a:ext>
            </a:extLst>
          </p:cNvPr>
          <p:cNvSpPr/>
          <p:nvPr/>
        </p:nvSpPr>
        <p:spPr>
          <a:xfrm>
            <a:off x="3071664" y="2066082"/>
            <a:ext cx="5771452" cy="492443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sr-Latn-R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Monica and Gemma are in a café.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DA96-91A2-433E-B168-7784D1C593A8}"/>
              </a:ext>
            </a:extLst>
          </p:cNvPr>
          <p:cNvSpPr/>
          <p:nvPr/>
        </p:nvSpPr>
        <p:spPr>
          <a:xfrm>
            <a:off x="3071664" y="2807879"/>
            <a:ext cx="4407040" cy="492443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sr-Latn-R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It’s Ben’s birthday today.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D39A2A-00A3-4502-BF07-4552E80D7725}"/>
              </a:ext>
            </a:extLst>
          </p:cNvPr>
          <p:cNvSpPr/>
          <p:nvPr/>
        </p:nvSpPr>
        <p:spPr>
          <a:xfrm>
            <a:off x="3071664" y="3549676"/>
            <a:ext cx="5051704" cy="492443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sr-Latn-R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Monica is buying Ben a card.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8B80F4-0DAB-4F91-AC15-65134FCF7E98}"/>
              </a:ext>
            </a:extLst>
          </p:cNvPr>
          <p:cNvSpPr/>
          <p:nvPr/>
        </p:nvSpPr>
        <p:spPr>
          <a:xfrm>
            <a:off x="3071664" y="4291473"/>
            <a:ext cx="4920321" cy="492443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sr-Latn-R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en-U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Ben doesn’t like rock music.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AEC36D-929A-43F5-B4AA-247D7B5DB201}"/>
              </a:ext>
            </a:extLst>
          </p:cNvPr>
          <p:cNvSpPr/>
          <p:nvPr/>
        </p:nvSpPr>
        <p:spPr>
          <a:xfrm>
            <a:off x="3071664" y="5033270"/>
            <a:ext cx="5011308" cy="492443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sr-Latn-R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Ben’s got a lot of McFly CDs.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34E6B7-1D30-4331-8CF5-17D3111F0883}"/>
              </a:ext>
            </a:extLst>
          </p:cNvPr>
          <p:cNvSpPr/>
          <p:nvPr/>
        </p:nvSpPr>
        <p:spPr>
          <a:xfrm>
            <a:off x="3071664" y="5775067"/>
            <a:ext cx="5481244" cy="492443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sr-Latn-R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en-US" sz="2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Gemma’s birthday isn’t in June.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24EC9E-0028-4438-BAFA-4D466516670F}"/>
              </a:ext>
            </a:extLst>
          </p:cNvPr>
          <p:cNvSpPr/>
          <p:nvPr/>
        </p:nvSpPr>
        <p:spPr>
          <a:xfrm>
            <a:off x="8740118" y="2070180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  <a:latin typeface="Tahoma" charset="0"/>
              </a:rPr>
              <a:t>false</a:t>
            </a:r>
            <a:endParaRPr lang="en-US" sz="28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7B28DF-0779-4A93-BB54-E2AFED888703}"/>
              </a:ext>
            </a:extLst>
          </p:cNvPr>
          <p:cNvSpPr/>
          <p:nvPr/>
        </p:nvSpPr>
        <p:spPr>
          <a:xfrm>
            <a:off x="7478704" y="2802529"/>
            <a:ext cx="931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  <a:latin typeface="Tahoma" charset="0"/>
              </a:rPr>
              <a:t>true</a:t>
            </a:r>
            <a:endParaRPr lang="en-US" sz="28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38CA9E-0499-4D78-9A04-EF83937FFF70}"/>
              </a:ext>
            </a:extLst>
          </p:cNvPr>
          <p:cNvSpPr/>
          <p:nvPr/>
        </p:nvSpPr>
        <p:spPr>
          <a:xfrm>
            <a:off x="8038821" y="3549676"/>
            <a:ext cx="931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  <a:latin typeface="Tahoma" charset="0"/>
              </a:rPr>
              <a:t>true</a:t>
            </a:r>
            <a:endParaRPr lang="en-US" sz="28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5FBD86-B256-4EFA-AAED-E50420A05A33}"/>
              </a:ext>
            </a:extLst>
          </p:cNvPr>
          <p:cNvSpPr/>
          <p:nvPr/>
        </p:nvSpPr>
        <p:spPr>
          <a:xfrm>
            <a:off x="7890437" y="4295571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  <a:latin typeface="Tahoma" charset="0"/>
              </a:rPr>
              <a:t>false</a:t>
            </a:r>
            <a:endParaRPr lang="en-US" sz="28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78E9F8-8AC8-4B51-BD69-1C064EB068AE}"/>
              </a:ext>
            </a:extLst>
          </p:cNvPr>
          <p:cNvSpPr/>
          <p:nvPr/>
        </p:nvSpPr>
        <p:spPr>
          <a:xfrm>
            <a:off x="8056634" y="5029172"/>
            <a:ext cx="931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  <a:latin typeface="Tahoma" charset="0"/>
              </a:rPr>
              <a:t>true</a:t>
            </a:r>
            <a:endParaRPr lang="en-US" sz="28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12D9D1-6B99-4281-BBD0-6A78B98A36CB}"/>
              </a:ext>
            </a:extLst>
          </p:cNvPr>
          <p:cNvSpPr/>
          <p:nvPr/>
        </p:nvSpPr>
        <p:spPr>
          <a:xfrm>
            <a:off x="8466361" y="5775067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  <a:latin typeface="Tahoma" charset="0"/>
              </a:rPr>
              <a:t>false</a:t>
            </a:r>
            <a:endParaRPr lang="en-US" sz="28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B768B0-5846-4C25-85E8-F0A1630E27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195D914-8C6A-45BD-8B21-C5C6E412767D}"/>
              </a:ext>
            </a:extLst>
          </p:cNvPr>
          <p:cNvSpPr/>
          <p:nvPr/>
        </p:nvSpPr>
        <p:spPr>
          <a:xfrm>
            <a:off x="8256240" y="69687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Sonja </a:t>
            </a:r>
            <a:r>
              <a:rPr lang="sr-Latn-RS" b="1" noProof="1"/>
              <a:t>Jovanovi</a:t>
            </a:r>
            <a:r>
              <a:rPr lang="sr-Latn-RS" b="1" dirty="0"/>
              <a:t>ć</a:t>
            </a:r>
          </a:p>
          <a:p>
            <a:r>
              <a:rPr lang="en-US" b="1" dirty="0"/>
              <a:t>        Primary School “</a:t>
            </a:r>
            <a:r>
              <a:rPr lang="sr-Latn-RS" b="1" dirty="0"/>
              <a:t>Č</a:t>
            </a:r>
            <a:r>
              <a:rPr lang="sr-Latn-RS" b="1" noProof="1"/>
              <a:t>egar</a:t>
            </a:r>
            <a:r>
              <a:rPr lang="en-US" b="1" dirty="0"/>
              <a:t>” Ni</a:t>
            </a:r>
            <a:r>
              <a:rPr lang="sr-Latn-RS" b="1" dirty="0"/>
              <a:t>š</a:t>
            </a:r>
            <a:endParaRPr lang="en-US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967943-77D5-4C43-991E-9D23242C2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8561"/>
            <a:ext cx="612640" cy="75614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88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305">
        <p14:window dir="vert"/>
      </p:transition>
    </mc:Choice>
    <mc:Fallback xmlns="">
      <p:transition spd="slow" advTm="79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9EE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36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36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9EE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9EE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68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2662346-49CB-4F0E-A0AF-5B95C129E2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506151"/>
              </p:ext>
            </p:extLst>
          </p:nvPr>
        </p:nvGraphicFramePr>
        <p:xfrm>
          <a:off x="0" y="5618856"/>
          <a:ext cx="1055440" cy="1266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Image" r:id="rId9" imgW="2031480" imgH="2437920" progId="Photoshop.Image.13">
                  <p:embed/>
                </p:oleObj>
              </mc:Choice>
              <mc:Fallback>
                <p:oleObj name="Image" r:id="rId9" imgW="2031480" imgH="2437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5618856"/>
                        <a:ext cx="1055440" cy="1266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056" y="785515"/>
            <a:ext cx="9939536" cy="411237"/>
          </a:xfrm>
        </p:spPr>
        <p:txBody>
          <a:bodyPr>
            <a:noAutofit/>
          </a:bodyPr>
          <a:lstStyle/>
          <a:p>
            <a:r>
              <a:rPr lang="en-US" sz="2800" b="1" dirty="0"/>
              <a:t>Let’s look at</a:t>
            </a:r>
            <a:r>
              <a:rPr lang="sr-Latn-RS" sz="2800" b="1" dirty="0"/>
              <a:t> p</a:t>
            </a:r>
            <a:r>
              <a:rPr lang="en-US" sz="2800" b="1" dirty="0"/>
              <a:t>. 65 in your book: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23FE30-C8E8-4934-B1E2-F48D722ACE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592" y="12971"/>
            <a:ext cx="772544" cy="7725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B248B-375F-45F6-9762-C407A6C7B065}"/>
              </a:ext>
            </a:extLst>
          </p:cNvPr>
          <p:cNvSpPr txBox="1"/>
          <p:nvPr/>
        </p:nvSpPr>
        <p:spPr>
          <a:xfrm>
            <a:off x="2207568" y="1219419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Grammar:      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 Adverbs</a:t>
            </a:r>
            <a:endParaRPr lang="en-US" sz="36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Prilozi</a:t>
            </a:r>
            <a:r>
              <a:rPr lang="sr-Cyrl-R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učestalosti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669E5-3B1B-4479-86A2-390889E2C252}"/>
              </a:ext>
            </a:extLst>
          </p:cNvPr>
          <p:cNvSpPr/>
          <p:nvPr/>
        </p:nvSpPr>
        <p:spPr>
          <a:xfrm>
            <a:off x="5591945" y="2601459"/>
            <a:ext cx="698477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</a:t>
            </a:r>
            <a:r>
              <a:rPr lang="en-US" sz="38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always</a:t>
            </a:r>
            <a:r>
              <a:rPr lang="en-US" sz="3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listens to Shakira.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CCE85A-6FBE-47B7-8EFB-6BE1FDC0137B}"/>
              </a:ext>
            </a:extLst>
          </p:cNvPr>
          <p:cNvSpPr/>
          <p:nvPr/>
        </p:nvSpPr>
        <p:spPr>
          <a:xfrm>
            <a:off x="5591944" y="3384019"/>
            <a:ext cx="698477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</a:t>
            </a:r>
            <a:r>
              <a:rPr lang="en-US" sz="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usually</a:t>
            </a:r>
            <a:r>
              <a:rPr lang="en-US" sz="3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listens to rock music.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1C0124-E1FE-4F07-ADAD-BD7E30E353BC}"/>
              </a:ext>
            </a:extLst>
          </p:cNvPr>
          <p:cNvSpPr/>
          <p:nvPr/>
        </p:nvSpPr>
        <p:spPr>
          <a:xfrm>
            <a:off x="5591944" y="4110141"/>
            <a:ext cx="698477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She </a:t>
            </a:r>
            <a:r>
              <a:rPr lang="en-US" sz="38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often</a:t>
            </a:r>
            <a:r>
              <a:rPr lang="en-US" sz="3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listens to the radio.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6C8984-646F-4D8A-9AA9-1A55D0F38A8E}"/>
              </a:ext>
            </a:extLst>
          </p:cNvPr>
          <p:cNvSpPr/>
          <p:nvPr/>
        </p:nvSpPr>
        <p:spPr>
          <a:xfrm>
            <a:off x="5591945" y="4848452"/>
            <a:ext cx="6984775" cy="67710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800" b="1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</a:t>
            </a:r>
            <a:r>
              <a:rPr lang="en-US" sz="38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16FE4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sometimes</a:t>
            </a:r>
            <a:r>
              <a:rPr lang="en-US" sz="3800" b="1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listens to music.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745E03-09DD-4999-8115-0813D76FBA61}"/>
              </a:ext>
            </a:extLst>
          </p:cNvPr>
          <p:cNvSpPr/>
          <p:nvPr/>
        </p:nvSpPr>
        <p:spPr>
          <a:xfrm>
            <a:off x="5616276" y="5548227"/>
            <a:ext cx="6960444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</a:t>
            </a:r>
            <a:r>
              <a:rPr lang="en-US" sz="3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never</a:t>
            </a:r>
            <a:r>
              <a:rPr lang="en-US" sz="3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remember birthdays.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FCCBCB-1BA7-4E2A-8AA9-B6F36125C4E4}"/>
              </a:ext>
            </a:extLst>
          </p:cNvPr>
          <p:cNvSpPr/>
          <p:nvPr/>
        </p:nvSpPr>
        <p:spPr>
          <a:xfrm>
            <a:off x="1415480" y="2492896"/>
            <a:ext cx="3301930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Always</a:t>
            </a:r>
            <a:r>
              <a:rPr lang="sr-Latn-RS" sz="3200" b="1" dirty="0"/>
              <a:t>  	  </a:t>
            </a:r>
            <a:r>
              <a:rPr lang="sr-Latn-RS" b="1" dirty="0"/>
              <a:t> </a:t>
            </a:r>
            <a:r>
              <a:rPr lang="sr-Latn-RS" sz="3200" b="1" dirty="0"/>
              <a:t>- uvek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2F75BC-6C1E-4188-BC45-C2FF9F2CDA86}"/>
              </a:ext>
            </a:extLst>
          </p:cNvPr>
          <p:cNvSpPr/>
          <p:nvPr/>
        </p:nvSpPr>
        <p:spPr>
          <a:xfrm>
            <a:off x="1415480" y="3410246"/>
            <a:ext cx="36295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Usually</a:t>
            </a:r>
            <a:r>
              <a:rPr lang="sr-Latn-RS" sz="3200" b="1" dirty="0"/>
              <a:t>	  </a:t>
            </a:r>
            <a:r>
              <a:rPr lang="sr-Latn-RS" sz="1400" b="1" dirty="0"/>
              <a:t> </a:t>
            </a:r>
            <a:r>
              <a:rPr lang="sr-Latn-RS" sz="3200" b="1" dirty="0"/>
              <a:t>- obično</a:t>
            </a:r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67A697-1835-4A5B-B065-F356EEA2CAD3}"/>
              </a:ext>
            </a:extLst>
          </p:cNvPr>
          <p:cNvSpPr/>
          <p:nvPr/>
        </p:nvSpPr>
        <p:spPr>
          <a:xfrm>
            <a:off x="1415480" y="4157677"/>
            <a:ext cx="3364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Often</a:t>
            </a:r>
            <a:r>
              <a:rPr lang="sr-Latn-RS" sz="3200" b="1" dirty="0"/>
              <a:t>	 </a:t>
            </a:r>
            <a:r>
              <a:rPr lang="sr-Latn-RS" sz="1100" b="1" dirty="0"/>
              <a:t> </a:t>
            </a:r>
            <a:r>
              <a:rPr lang="sr-Latn-RS" sz="3200" b="1" dirty="0"/>
              <a:t> - često</a:t>
            </a:r>
            <a:endParaRPr lang="en-US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44DDF9-20AB-4BE3-BE87-8B5350E2C133}"/>
              </a:ext>
            </a:extLst>
          </p:cNvPr>
          <p:cNvSpPr/>
          <p:nvPr/>
        </p:nvSpPr>
        <p:spPr>
          <a:xfrm>
            <a:off x="1415480" y="4905108"/>
            <a:ext cx="3934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Sometimes</a:t>
            </a:r>
            <a:r>
              <a:rPr lang="sr-Latn-RS" sz="3200" b="1" dirty="0"/>
              <a:t> </a:t>
            </a:r>
            <a:r>
              <a:rPr lang="sr-Latn-RS" sz="2000" b="1" dirty="0"/>
              <a:t> </a:t>
            </a:r>
            <a:r>
              <a:rPr lang="sr-Latn-RS" sz="3200" b="1" dirty="0"/>
              <a:t>- ponekad</a:t>
            </a:r>
            <a:endParaRPr lang="en-US" sz="3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DA24D0-386E-45F2-803C-A1D84A082A79}"/>
              </a:ext>
            </a:extLst>
          </p:cNvPr>
          <p:cNvSpPr/>
          <p:nvPr/>
        </p:nvSpPr>
        <p:spPr>
          <a:xfrm>
            <a:off x="1415480" y="5652537"/>
            <a:ext cx="341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Never</a:t>
            </a:r>
            <a:r>
              <a:rPr lang="sr-Latn-RS" sz="3200" b="1" dirty="0"/>
              <a:t>	  </a:t>
            </a:r>
            <a:r>
              <a:rPr lang="sr-Latn-RS" sz="1600" b="1" dirty="0"/>
              <a:t> </a:t>
            </a:r>
            <a:r>
              <a:rPr lang="sr-Latn-RS" sz="3200" b="1" dirty="0"/>
              <a:t>- nikad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91B6FDD-C6A1-4E04-B6B1-13728881588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33360" y="3197880"/>
              <a:ext cx="3429000" cy="191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91B6FDD-C6A1-4E04-B6B1-1372888158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4000" y="3188520"/>
                <a:ext cx="3447720" cy="21024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4E576563-022C-4F3A-A278-84932715BD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614CDEE-2F4F-4ADA-8E72-DC6C9C5A8CF5}"/>
              </a:ext>
            </a:extLst>
          </p:cNvPr>
          <p:cNvSpPr/>
          <p:nvPr/>
        </p:nvSpPr>
        <p:spPr>
          <a:xfrm>
            <a:off x="8256240" y="69687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Sonja </a:t>
            </a:r>
            <a:r>
              <a:rPr lang="sr-Latn-RS" b="1" noProof="1"/>
              <a:t>Jovanovi</a:t>
            </a:r>
            <a:r>
              <a:rPr lang="sr-Latn-RS" b="1" dirty="0"/>
              <a:t>ć</a:t>
            </a:r>
          </a:p>
          <a:p>
            <a:r>
              <a:rPr lang="en-US" b="1" dirty="0"/>
              <a:t>        Primary School “</a:t>
            </a:r>
            <a:r>
              <a:rPr lang="sr-Latn-RS" b="1" dirty="0"/>
              <a:t>Č</a:t>
            </a:r>
            <a:r>
              <a:rPr lang="sr-Latn-RS" b="1" noProof="1"/>
              <a:t>egar</a:t>
            </a:r>
            <a:r>
              <a:rPr lang="en-US" b="1" dirty="0"/>
              <a:t>” Ni</a:t>
            </a:r>
            <a:r>
              <a:rPr lang="sr-Latn-RS" b="1" dirty="0"/>
              <a:t>š</a:t>
            </a:r>
            <a:endParaRPr lang="en-US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AA3EE9-2AA1-406D-848D-6EABC74A8E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8561"/>
            <a:ext cx="612640" cy="75614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4577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87191">
        <p14:flythrough hasBounce="1"/>
      </p:transition>
    </mc:Choice>
    <mc:Fallback xmlns="">
      <p:transition spd="slow" advTm="87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54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7" grpId="0"/>
      <p:bldP spid="8" grpId="0"/>
      <p:bldP spid="9" grpId="0"/>
      <p:bldP spid="10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68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B6FA2F6-02CF-4984-9EDB-ADB304C868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764380"/>
              </p:ext>
            </p:extLst>
          </p:nvPr>
        </p:nvGraphicFramePr>
        <p:xfrm>
          <a:off x="1192" y="3212976"/>
          <a:ext cx="1815956" cy="364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Image" r:id="rId9" imgW="3517200" imgH="7059960" progId="Photoshop.Image.13">
                  <p:embed/>
                </p:oleObj>
              </mc:Choice>
              <mc:Fallback>
                <p:oleObj name="Image" r:id="rId9" imgW="3517200" imgH="7059960" progId="Photoshop.Image.1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3B7DFE0-1074-4A98-A523-ECF111D075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2" y="3212976"/>
                        <a:ext cx="1815956" cy="3645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193" y="5386418"/>
            <a:ext cx="7637732" cy="867930"/>
          </a:xfrm>
        </p:spPr>
        <p:txBody>
          <a:bodyPr wrap="none">
            <a:spAutoFit/>
          </a:bodyPr>
          <a:lstStyle/>
          <a:p>
            <a:r>
              <a:rPr lang="en-US" sz="2800" b="1" cap="all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Homework</a:t>
            </a:r>
            <a:r>
              <a:rPr lang="en-US" sz="2800" b="1" dirty="0">
                <a:latin typeface="+mn-lt"/>
              </a:rPr>
              <a:t>: </a:t>
            </a:r>
            <a:br>
              <a:rPr lang="sr-Latn-RS" sz="2800" b="1" dirty="0"/>
            </a:br>
            <a:r>
              <a:rPr lang="sr-Latn-RS" sz="2800" b="1" dirty="0"/>
              <a:t>C</a:t>
            </a:r>
            <a:r>
              <a:rPr lang="en-US" sz="2800" b="1" dirty="0"/>
              <a:t>opy the new words and do p. 56  in your workbook.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23FE30-C8E8-4934-B1E2-F48D722ACE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592" y="12971"/>
            <a:ext cx="772544" cy="772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393787-8D41-4448-A898-C9BC07323C3E}"/>
              </a:ext>
            </a:extLst>
          </p:cNvPr>
          <p:cNvSpPr/>
          <p:nvPr/>
        </p:nvSpPr>
        <p:spPr>
          <a:xfrm>
            <a:off x="1634966" y="859892"/>
            <a:ext cx="9141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let’s do ex. </a:t>
            </a: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and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practice the use of frequency adverbs - Look at the chart and write how often she listens to this music: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12B91-BE8C-4FC2-9143-BF66A46A330D}"/>
              </a:ext>
            </a:extLst>
          </p:cNvPr>
          <p:cNvSpPr txBox="1"/>
          <p:nvPr/>
        </p:nvSpPr>
        <p:spPr>
          <a:xfrm>
            <a:off x="1817148" y="2316990"/>
            <a:ext cx="7172156" cy="27681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</a:t>
            </a:r>
            <a:r>
              <a:rPr lang="sr-Latn-R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________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listens to </a:t>
            </a:r>
            <a:r>
              <a:rPr lang="en-US" sz="3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Shakira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sr-Latn-R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</a:t>
            </a:r>
            <a:r>
              <a:rPr lang="sr-Latn-R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__________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listens to </a:t>
            </a:r>
            <a:r>
              <a:rPr lang="en-US" sz="3000" b="1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McFly.</a:t>
            </a:r>
            <a:endParaRPr lang="sr-Latn-RS" sz="3000" b="1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</a:t>
            </a:r>
            <a:r>
              <a:rPr lang="sr-Latn-RS" sz="3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________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r-Latn-R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listens to </a:t>
            </a:r>
            <a:r>
              <a:rPr lang="en-US" sz="3000" b="1" dirty="0">
                <a:solidFill>
                  <a:srgbClr val="FF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Pink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sr-Latn-R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</a:t>
            </a:r>
            <a:r>
              <a:rPr lang="sr-Latn-R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_______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listens to Coldplay.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B9FC45-DA57-400E-AF6F-8BCA0EE4BA06}"/>
              </a:ext>
            </a:extLst>
          </p:cNvPr>
          <p:cNvSpPr/>
          <p:nvPr/>
        </p:nvSpPr>
        <p:spPr>
          <a:xfrm>
            <a:off x="3359696" y="2371776"/>
            <a:ext cx="1649811" cy="584775"/>
          </a:xfrm>
          <a:prstGeom prst="rect">
            <a:avLst/>
          </a:prstGeom>
        </p:spPr>
        <p:txBody>
          <a:bodyPr wrap="none">
            <a:spAutoFit/>
            <a:scene3d>
              <a:camera prst="perspectiveAbove"/>
              <a:lightRig rig="threePt" dir="t"/>
            </a:scene3d>
          </a:bodyPr>
          <a:lstStyle/>
          <a:p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EF61D-9AE9-40DF-A8CD-4AED55C858D2}"/>
              </a:ext>
            </a:extLst>
          </p:cNvPr>
          <p:cNvSpPr/>
          <p:nvPr/>
        </p:nvSpPr>
        <p:spPr>
          <a:xfrm>
            <a:off x="3277772" y="3077800"/>
            <a:ext cx="2424062" cy="584775"/>
          </a:xfrm>
          <a:prstGeom prst="rect">
            <a:avLst/>
          </a:prstGeom>
        </p:spPr>
        <p:txBody>
          <a:bodyPr wrap="none">
            <a:spAutoFit/>
            <a:scene3d>
              <a:camera prst="perspectiveAbove"/>
              <a:lightRig rig="threePt" dir="t"/>
            </a:scene3d>
          </a:bodyPr>
          <a:lstStyle/>
          <a:p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sometimes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434F4D-6616-4DCD-9B7F-2DD6FCC5E81B}"/>
              </a:ext>
            </a:extLst>
          </p:cNvPr>
          <p:cNvSpPr/>
          <p:nvPr/>
        </p:nvSpPr>
        <p:spPr>
          <a:xfrm>
            <a:off x="3591009" y="3768904"/>
            <a:ext cx="1271502" cy="584775"/>
          </a:xfrm>
          <a:prstGeom prst="rect">
            <a:avLst/>
          </a:prstGeom>
        </p:spPr>
        <p:txBody>
          <a:bodyPr wrap="none">
            <a:spAutoFit/>
            <a:scene3d>
              <a:camera prst="perspectiveAbove"/>
              <a:lightRig rig="threePt" dir="t"/>
            </a:scene3d>
          </a:bodyPr>
          <a:lstStyle/>
          <a:p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6B6023-D4D1-4FA3-A4CC-BDF8D94E156E}"/>
              </a:ext>
            </a:extLst>
          </p:cNvPr>
          <p:cNvSpPr/>
          <p:nvPr/>
        </p:nvSpPr>
        <p:spPr>
          <a:xfrm>
            <a:off x="3420116" y="4440539"/>
            <a:ext cx="1350050" cy="584775"/>
          </a:xfrm>
          <a:prstGeom prst="rect">
            <a:avLst/>
          </a:prstGeom>
        </p:spPr>
        <p:txBody>
          <a:bodyPr wrap="none">
            <a:spAutoFit/>
            <a:scene3d>
              <a:camera prst="perspectiveAbove"/>
              <a:lightRig rig="threePt" dir="t"/>
            </a:scene3d>
          </a:bodyPr>
          <a:lstStyle/>
          <a:p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never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EC504DA-0A41-405F-B77F-BE90DB7D48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627031"/>
              </p:ext>
            </p:extLst>
          </p:nvPr>
        </p:nvGraphicFramePr>
        <p:xfrm>
          <a:off x="8472264" y="2390062"/>
          <a:ext cx="3754191" cy="2767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C6E6FE-8DEA-4694-A2EE-C279FFA691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55E891F-1571-4EB9-8726-49EE9459617E}"/>
              </a:ext>
            </a:extLst>
          </p:cNvPr>
          <p:cNvSpPr/>
          <p:nvPr/>
        </p:nvSpPr>
        <p:spPr>
          <a:xfrm>
            <a:off x="8256240" y="69687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Sonja </a:t>
            </a:r>
            <a:r>
              <a:rPr lang="sr-Latn-RS" b="1" noProof="1"/>
              <a:t>Jovanovi</a:t>
            </a:r>
            <a:r>
              <a:rPr lang="sr-Latn-RS" b="1" dirty="0"/>
              <a:t>ć</a:t>
            </a:r>
          </a:p>
          <a:p>
            <a:r>
              <a:rPr lang="en-US" b="1" dirty="0"/>
              <a:t>        Primary School “</a:t>
            </a:r>
            <a:r>
              <a:rPr lang="sr-Latn-RS" b="1" dirty="0"/>
              <a:t>Č</a:t>
            </a:r>
            <a:r>
              <a:rPr lang="sr-Latn-RS" b="1" noProof="1"/>
              <a:t>egar</a:t>
            </a:r>
            <a:r>
              <a:rPr lang="en-US" b="1" dirty="0"/>
              <a:t>” Ni</a:t>
            </a:r>
            <a:r>
              <a:rPr lang="sr-Latn-RS" b="1" dirty="0"/>
              <a:t>š</a:t>
            </a:r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E847E9-CBD7-4421-BF22-44A2E5C62D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8561"/>
            <a:ext cx="612640" cy="75614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444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85310">
        <p14:flythrough hasBounce="1"/>
      </p:transition>
    </mc:Choice>
    <mc:Fallback xmlns="">
      <p:transition spd="slow" advTm="85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  <p:bldP spid="12" grpId="0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68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23FE30-C8E8-4934-B1E2-F48D722ACE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592" y="12971"/>
            <a:ext cx="772544" cy="7725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38AF2E-0D44-4568-92C1-C8BA2DB52278}"/>
              </a:ext>
            </a:extLst>
          </p:cNvPr>
          <p:cNvSpPr/>
          <p:nvPr/>
        </p:nvSpPr>
        <p:spPr>
          <a:xfrm>
            <a:off x="8656002" y="214577"/>
            <a:ext cx="2777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Primary School “</a:t>
            </a:r>
            <a:r>
              <a:rPr lang="sr-Latn-RS" b="1" dirty="0"/>
              <a:t>Č</a:t>
            </a:r>
            <a:r>
              <a:rPr lang="sr-Latn-RS" b="1" noProof="1"/>
              <a:t>egar</a:t>
            </a:r>
            <a:r>
              <a:rPr lang="en-US" b="1" dirty="0"/>
              <a:t>” Ni</a:t>
            </a:r>
            <a:r>
              <a:rPr lang="sr-Latn-RS" b="1" dirty="0"/>
              <a:t>š</a:t>
            </a:r>
            <a:endParaRPr lang="en-US" b="1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5F8D336-F0F4-42B5-8680-ED18D2D067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294311"/>
              </p:ext>
            </p:extLst>
          </p:nvPr>
        </p:nvGraphicFramePr>
        <p:xfrm>
          <a:off x="2423592" y="1196752"/>
          <a:ext cx="2638425" cy="529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6" name="Image" r:id="rId9" imgW="3517200" imgH="7059960" progId="Photoshop.Image.13">
                  <p:embed/>
                </p:oleObj>
              </mc:Choice>
              <mc:Fallback>
                <p:oleObj name="Image" r:id="rId9" imgW="3517200" imgH="7059960" progId="Photoshop.Image.1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95BF56B-2F25-4D3E-BD17-AE24B0F5BC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23592" y="1196752"/>
                        <a:ext cx="2638425" cy="529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0D9F076-1F4B-4DC0-9FAB-215A662702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550948"/>
              </p:ext>
            </p:extLst>
          </p:nvPr>
        </p:nvGraphicFramePr>
        <p:xfrm>
          <a:off x="50116" y="1579824"/>
          <a:ext cx="1558280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7" name="Image" r:id="rId11" imgW="6437880" imgH="17777520" progId="Photoshop.Image.13">
                  <p:embed/>
                </p:oleObj>
              </mc:Choice>
              <mc:Fallback>
                <p:oleObj name="Image" r:id="rId11" imgW="6437880" imgH="17777520" progId="Photoshop.Image.1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50F6AD7-5523-41A7-9406-C406950C33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116" y="1579824"/>
                        <a:ext cx="1558280" cy="5256584"/>
                      </a:xfrm>
                      <a:prstGeom prst="rect">
                        <a:avLst/>
                      </a:prstGeom>
                      <a:solidFill>
                        <a:srgbClr val="FDFCE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D3A6FF5E-16F5-49FE-9C06-3A2BC9B7AD8E}"/>
              </a:ext>
            </a:extLst>
          </p:cNvPr>
          <p:cNvSpPr txBox="1">
            <a:spLocks noChangeArrowheads="1"/>
          </p:cNvSpPr>
          <p:nvPr/>
        </p:nvSpPr>
        <p:spPr>
          <a:xfrm rot="20979635">
            <a:off x="3780164" y="2745852"/>
            <a:ext cx="7542693" cy="10987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72000" tIns="91425" rIns="91425" bIns="91425" rtlCol="0" anchor="ctr" anchorCtr="0">
            <a:spAutoFit/>
            <a:scene3d>
              <a:camera prst="perspectiveLeft" fov="4500000">
                <a:rot lat="0" lon="1200000" rev="0"/>
              </a:camera>
              <a:lightRig rig="morning" dir="t"/>
            </a:scene3d>
            <a:sp3d z="69850"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111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H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a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p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p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16FE4D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y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 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111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B</a:t>
            </a:r>
            <a:r>
              <a:rPr lang="en-US" sz="66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i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r</a:t>
            </a:r>
            <a:r>
              <a:rPr lang="en-US" sz="66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99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t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h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d</a:t>
            </a:r>
            <a:r>
              <a:rPr lang="en-US" sz="6600" b="1" spc="50" dirty="0">
                <a:ln w="0"/>
                <a:solidFill>
                  <a:srgbClr val="FF111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a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190500" dir="15000000" sy="30000" kx="-1800000" algn="bl" rotWithShape="0">
                    <a:prstClr val="black">
                      <a:alpha val="44000"/>
                    </a:prstClr>
                  </a:outerShdw>
                  <a:reflection blurRad="292100" stA="55000" endA="50" endPos="96000" dist="101600" dir="5400000" sy="-100000" algn="bl" rotWithShape="0"/>
                </a:effectLst>
                <a:latin typeface="Tahoma" charset="0"/>
              </a:rPr>
              <a:t>y</a:t>
            </a:r>
            <a:endParaRPr lang="uk-UA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st="190500" dir="15000000" sy="30000" kx="-1800000" algn="bl" rotWithShape="0">
                  <a:prstClr val="black">
                    <a:alpha val="44000"/>
                  </a:prstClr>
                </a:outerShdw>
                <a:reflection blurRad="292100" stA="55000" endA="50" endPos="96000" dist="101600" dir="5400000" sy="-100000" algn="bl" rotWithShape="0"/>
              </a:effectLst>
              <a:latin typeface="Tahom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830FE6-2412-4214-A8DF-5EF84E29BFF8}"/>
              </a:ext>
            </a:extLst>
          </p:cNvPr>
          <p:cNvSpPr txBox="1"/>
          <p:nvPr/>
        </p:nvSpPr>
        <p:spPr>
          <a:xfrm>
            <a:off x="5303912" y="5822440"/>
            <a:ext cx="3073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Sonja Jovanovi</a:t>
            </a:r>
            <a:r>
              <a:rPr lang="sr-Latn-R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ć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sr-Latn-RS" u="sng" dirty="0">
                <a:solidFill>
                  <a:srgbClr val="33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</a:t>
            </a:r>
            <a:r>
              <a:rPr lang="en-US" u="sng" dirty="0">
                <a:solidFill>
                  <a:srgbClr val="33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sr-Latn-RS" u="sng" dirty="0">
                <a:solidFill>
                  <a:srgbClr val="33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ovanovic</a:t>
            </a:r>
            <a:r>
              <a:rPr lang="en-US" u="sng" dirty="0">
                <a:solidFill>
                  <a:srgbClr val="33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@oscegar.edu.rs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47B731-1E68-458B-92B7-264626E5F7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33" y="5373216"/>
            <a:ext cx="891315" cy="1100094"/>
          </a:xfrm>
          <a:prstGeom prst="rect">
            <a:avLst/>
          </a:prstGeom>
        </p:spPr>
      </p:pic>
      <p:pic>
        <p:nvPicPr>
          <p:cNvPr id="2" name="Happy Birthday song">
            <a:hlinkClick r:id="" action="ppaction://media"/>
            <a:extLst>
              <a:ext uri="{FF2B5EF4-FFF2-40B4-BE49-F238E27FC236}">
                <a16:creationId xmlns:a16="http://schemas.microsoft.com/office/drawing/2014/main" id="{C9A5D2A3-DBA0-41A7-8AA1-74E80A56B9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2000" out="3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43837" y="1214788"/>
            <a:ext cx="125980" cy="1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6.25E-7 2.59259E-6 L 0.19987 -0.0053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27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9" presetClass="path" presetSubtype="0" accel="50000" decel="50000" fill="hold" grpId="0" nodeType="withEffect">
                                  <p:stCondLst>
                                    <p:cond delay="14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08333E-7 -0.00023 C 0.01367 -0.03125 0.01836 -0.03564 0.04831 -0.03819 C 0.07096 -0.04027 0.08607 -0.0118 0.10169 -0.00023 C 0.11719 0.01088 0.11706 0.02385 0.14258 0.02917 C 0.1612 0.02987 0.18698 0.02917 0.18698 -0.00023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44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grpId="0" nodeType="withEffect">
                                  <p:stCondLst>
                                    <p:cond delay="14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08333E-7 -0.00023 C 0.01367 -0.03125 0.01836 -0.03565 0.04831 -0.03819 C 0.07096 -0.04028 0.08607 -0.0118 0.10169 -0.00023 C 0.11719 0.01088 0.11706 0.02384 0.14258 0.02917 C 0.1612 0.02986 0.18698 0.02917 0.18698 -0.00023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uild="allAtOnce"/>
      <p:bldP spid="14" grpId="1" uiExpand="1" build="p" advAuto="50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4|3.1|3.2|4.1|4.1|4.1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7|11|9.4|11.8|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3.2|3.7|4.1|4.8|3.6|3.9|3.8|3.6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12|13.8|1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</TotalTime>
  <Words>381</Words>
  <Application>Microsoft Office PowerPoint</Application>
  <PresentationFormat>Widescreen</PresentationFormat>
  <Paragraphs>79</Paragraphs>
  <Slides>6</Slides>
  <Notes>6</Notes>
  <HiddenSlides>0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Tahoma</vt:lpstr>
      <vt:lpstr>Office Theme</vt:lpstr>
      <vt:lpstr>Image</vt:lpstr>
      <vt:lpstr>PowerPoint Presentation</vt:lpstr>
      <vt:lpstr>Open your book, p. 64, ex. 1. Listen carefully. </vt:lpstr>
      <vt:lpstr>PowerPoint Presentation</vt:lpstr>
      <vt:lpstr>Let’s look at p. 65 in your book:</vt:lpstr>
      <vt:lpstr>Homework:  Copy the new words and do p. 56  in your workbook.</vt:lpstr>
      <vt:lpstr>PowerPoint Presentation</vt:lpstr>
    </vt:vector>
  </TitlesOfParts>
  <Manager>Dejan Jovanovic</Manager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grade, unit 7: Discover English 1 - Happy Birthday</dc:title>
  <dc:creator>Sonja Jovanovic</dc:creator>
  <cp:lastModifiedBy>Dejan Jovanovic</cp:lastModifiedBy>
  <cp:revision>207</cp:revision>
  <dcterms:created xsi:type="dcterms:W3CDTF">2006-06-13T13:38:55Z</dcterms:created>
  <dcterms:modified xsi:type="dcterms:W3CDTF">2020-05-17T16:07:02Z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